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618" y="-270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-1" y="0"/>
            <a:ext cx="7885113" cy="4605902"/>
          </a:xfrm>
          <a:prstGeom prst="rect">
            <a:avLst/>
          </a:prstGeom>
          <a:pattFill prst="pct90">
            <a:fgClr>
              <a:srgbClr val="FFC000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7282" y="2961446"/>
            <a:ext cx="7892394" cy="35917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8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png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1" name="正方形/長方形 10"/>
          <p:cNvSpPr>
            <a:spLocks noChangeAspect="1"/>
          </p:cNvSpPr>
          <p:nvPr/>
        </p:nvSpPr>
        <p:spPr>
          <a:xfrm>
            <a:off x="2638353" y="916886"/>
            <a:ext cx="260840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21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291248" y="4847273"/>
            <a:ext cx="3365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8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926332" y="4525212"/>
            <a:ext cx="4031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皆様、ふるってご参加ください！</a:t>
            </a:r>
            <a:endParaRPr lang="en-US" altLang="ja-JP" sz="2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927970" y="3633608"/>
            <a:ext cx="1210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1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056211" y="4113606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カラオケ大会</a:t>
            </a:r>
            <a:endParaRPr lang="en-US" altLang="ja-JP" sz="1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944802" y="3153610"/>
            <a:ext cx="11769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1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927970" y="3873607"/>
            <a:ext cx="1210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1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120331" y="3393609"/>
            <a:ext cx="8258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1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99008" y="3060576"/>
            <a:ext cx="29209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</a:t>
            </a:r>
            <a:r>
              <a:rPr kumimoji="1" lang="en-US" altLang="ja-JP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2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20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20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759" y="945546"/>
            <a:ext cx="635490" cy="34472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2257514" y="902076"/>
            <a:ext cx="335082" cy="43167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939" y="2574480"/>
            <a:ext cx="584183" cy="81912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26" y="3195646"/>
            <a:ext cx="645868" cy="64214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622" y="4076239"/>
            <a:ext cx="402272" cy="53618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149" y="4625275"/>
            <a:ext cx="599115" cy="433700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17" y="3707273"/>
            <a:ext cx="605644" cy="578888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208" y="4025014"/>
            <a:ext cx="546592" cy="42340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174" y="1379763"/>
            <a:ext cx="5258765" cy="1479600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1867264" y="3156721"/>
            <a:ext cx="1332000" cy="1199999"/>
            <a:chOff x="1867264" y="3156721"/>
            <a:chExt cx="1332000" cy="1199999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1867264" y="3156721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1867264" y="3396720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1867264" y="3636719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1867264" y="3876718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1867264" y="4116717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1867264" y="4356720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図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458" y="4510099"/>
            <a:ext cx="492542" cy="552618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92" y="2283393"/>
            <a:ext cx="617919" cy="67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ユーザー設定</PresentationFormat>
  <Paragraphs>26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2015-04-21T04:31:39Z</dcterms:created>
  <dcterms:modified xsi:type="dcterms:W3CDTF">2015-04-21T04:31:42Z</dcterms:modified>
</cp:coreProperties>
</file>